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9" r:id="rId5"/>
    <p:sldId id="277" r:id="rId6"/>
    <p:sldId id="278" r:id="rId7"/>
    <p:sldId id="285" r:id="rId8"/>
    <p:sldId id="283" r:id="rId9"/>
    <p:sldId id="284" r:id="rId10"/>
    <p:sldId id="276" r:id="rId11"/>
    <p:sldId id="279" r:id="rId12"/>
    <p:sldId id="286" r:id="rId13"/>
    <p:sldId id="281" r:id="rId14"/>
    <p:sldId id="267" r:id="rId15"/>
    <p:sldId id="275" r:id="rId16"/>
    <p:sldId id="268" r:id="rId17"/>
  </p:sldIdLst>
  <p:sldSz cx="12192000" cy="6858000"/>
  <p:notesSz cx="6858000" cy="9144000"/>
  <p:embeddedFontLst>
    <p:embeddedFont>
      <p:font typeface="Lexend" panose="020B0604020202020204" charset="0"/>
      <p:regular r:id="rId19"/>
      <p:bold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lay" panose="020B0604020202020204" charset="0"/>
      <p:regular r:id="rId25"/>
      <p:bold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Medium" panose="000006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hNSh0nE7P5bmNZynwZ07PSv3T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D33"/>
    <a:srgbClr val="21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45" autoAdjust="0"/>
  </p:normalViewPr>
  <p:slideViewPr>
    <p:cSldViewPr snapToGrid="0">
      <p:cViewPr varScale="1">
        <p:scale>
          <a:sx n="94" d="100"/>
          <a:sy n="94" d="100"/>
        </p:scale>
        <p:origin x="11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787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This guide walks you through creating and integrating a custom module into your ABP application.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Showing how to setup required apps. Creating main application and sub module. And how to reference it into your main app.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A basic step by step tutorial for module usage.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9860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333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BDDC01A-85D9-93CA-366C-E9405D9A2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BD203BA-7B0A-6A72-C65B-579A7B790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050" dirty="0"/>
              <a:t>The article outlines an AI-first blueprint for .NET apps: use smart UIs, embed ML/LLM intelligence, build scalable AI-ready infrastructure, and create new roles for AI-driven teams. The core message: design with AI at the center for future-proof, intelligent enterprise applications.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3B8D5FD-F33B-6FB5-4A86-66254BE8D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12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15.000 visitors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500 speakers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11 Stages 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Each session 30 mins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3 different buildings in a large expo center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Mostly topics are AI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Developers from Mercedes, GitHub, Microsoft, Docker, Windsurf talked…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956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a76edf6e9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700" dirty="0"/>
          </a:p>
        </p:txBody>
      </p:sp>
      <p:sp>
        <p:nvSpPr>
          <p:cNvPr id="180" name="Google Shape;180;g36a76edf6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18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This video shows how to set up a Blazor </a:t>
            </a:r>
            <a:r>
              <a:rPr lang="en-US" sz="1050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WebAssembly</a:t>
            </a:r>
            <a:r>
              <a:rPr lang="en-US" sz="1050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Application in ABP Suite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The blog explains how to use </a:t>
            </a:r>
            <a:r>
              <a:rPr lang="en-US" sz="1400" b="1" dirty="0" err="1"/>
              <a:t>MailDev</a:t>
            </a:r>
            <a:r>
              <a:rPr lang="en-US" sz="1400" dirty="0"/>
              <a:t> with ABP Framework to easily view outgoing emails during development. It covers running </a:t>
            </a:r>
            <a:r>
              <a:rPr lang="en-US" sz="1400" dirty="0" err="1"/>
              <a:t>MailDev</a:t>
            </a:r>
            <a:r>
              <a:rPr lang="en-US" sz="1400" dirty="0"/>
              <a:t> via Docker, creating a </a:t>
            </a:r>
            <a:r>
              <a:rPr lang="en-US" sz="1400" dirty="0" err="1"/>
              <a:t>passwordless</a:t>
            </a:r>
            <a:r>
              <a:rPr lang="en-US" sz="1400" dirty="0"/>
              <a:t> email sender for dev environments, swapping the default email sender in debug mode, and updating SMTP config. Result: You can see all dev emails in </a:t>
            </a:r>
            <a:r>
              <a:rPr lang="en-US" sz="1400" dirty="0" err="1"/>
              <a:t>MailDev’s</a:t>
            </a:r>
            <a:r>
              <a:rPr lang="en-US" sz="1400" dirty="0"/>
              <a:t> web UI at </a:t>
            </a:r>
            <a:r>
              <a:rPr lang="en-US" sz="1400" dirty="0">
                <a:hlinkClick r:id="rId3"/>
              </a:rPr>
              <a:t>localhost:8787</a:t>
            </a:r>
            <a:r>
              <a:rPr lang="en-US" sz="1400" dirty="0"/>
              <a:t>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662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/>
              <a:t>Shows how to securely add </a:t>
            </a:r>
            <a:r>
              <a:rPr lang="en-US" sz="1050" dirty="0" err="1"/>
              <a:t>Hangfire</a:t>
            </a:r>
            <a:r>
              <a:rPr lang="en-US" sz="1050" dirty="0"/>
              <a:t> Dashboard (a background job management UI) to an ABP API project using JWT authentication. It covers the steps for configuring authentication and integrating the dashboard, so only logged-in users can access it, making job monitoring and management both easy and secure.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7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This lesson introduces the requirements for developing a Blazor </a:t>
            </a:r>
            <a:r>
              <a:rPr lang="en-US" sz="1050" b="0" i="0" dirty="0" err="1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WebAssembly</a:t>
            </a:r>
            <a:r>
              <a:rPr lang="en-US" sz="1050" b="0" i="0" dirty="0">
                <a:solidFill>
                  <a:srgbClr val="111827"/>
                </a:solidFill>
                <a:effectLst/>
                <a:latin typeface="Open Sans" panose="020B0606030504020204" pitchFamily="34" charset="0"/>
              </a:rPr>
              <a:t> app using ABP. It covers the necessary system specifications, software tools, and development environment. </a:t>
            </a:r>
            <a:endParaRPr sz="700" dirty="0"/>
          </a:p>
        </p:txBody>
      </p:sp>
      <p:sp>
        <p:nvSpPr>
          <p:cNvPr id="158" name="Google Shape;158;g3497362390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46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7EFC1970-97DC-DC6A-8A23-006799062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567EB9D8-FB9A-A4B7-08E3-6ABC3BF6E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2- creating a new Blazor </a:t>
            </a:r>
            <a:r>
              <a:rPr lang="en-US" sz="700" dirty="0" err="1"/>
              <a:t>WebAssembly</a:t>
            </a:r>
            <a:r>
              <a:rPr lang="en-US" sz="700" dirty="0"/>
              <a:t> via ABP Suite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FA669F38-E1E8-7836-E511-C90E5FCD0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6330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B2E14ED-DB2E-ADA3-F491-2124A0436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E19AE12B-180C-5395-4EAA-400A20A1F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3- Explaining Roles</a:t>
            </a: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D570DB08-28FD-7A07-01FD-131EEF3B3F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59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A27614B-04D9-4DC0-B0F1-2EF31A1D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3623901_0_12:notes">
            <a:extLst>
              <a:ext uri="{FF2B5EF4-FFF2-40B4-BE49-F238E27FC236}">
                <a16:creationId xmlns:a16="http://schemas.microsoft.com/office/drawing/2014/main" id="{0806B603-C3DD-4EF8-E829-FD27D302F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dirty="0"/>
              <a:t>Lesson 4- extending the Identity User entity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/>
          </a:p>
        </p:txBody>
      </p:sp>
      <p:sp>
        <p:nvSpPr>
          <p:cNvPr id="158" name="Google Shape;158;g34973623901_0_12:notes">
            <a:extLst>
              <a:ext uri="{FF2B5EF4-FFF2-40B4-BE49-F238E27FC236}">
                <a16:creationId xmlns:a16="http://schemas.microsoft.com/office/drawing/2014/main" id="{2A571DE0-8536-E664-AF95-7F2DA0D29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9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FBD3131-6722-4000-BD4E-D79704BF47BE}"/>
              </a:ext>
            </a:extLst>
          </p:cNvPr>
          <p:cNvGrpSpPr/>
          <p:nvPr/>
        </p:nvGrpSpPr>
        <p:grpSpPr>
          <a:xfrm>
            <a:off x="7927698" y="4400031"/>
            <a:ext cx="4163853" cy="2130944"/>
            <a:chOff x="7159194" y="4235064"/>
            <a:chExt cx="4163853" cy="2130944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59194" y="4294052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59195" y="4878587"/>
              <a:ext cx="318352" cy="318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"/>
            <p:cNvSpPr txBox="1"/>
            <p:nvPr/>
          </p:nvSpPr>
          <p:spPr>
            <a:xfrm>
              <a:off x="7566192" y="4235064"/>
              <a:ext cx="287293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en-US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x.com/alperebicoglu 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566192" y="4811182"/>
              <a:ext cx="328949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github.com/ebicoglu</a:t>
              </a:r>
              <a:endParaRPr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7566192" y="5963417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medium.com/@alperonline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DF1FE2-76E6-4D08-BC9B-C789D165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8829" y="6006008"/>
              <a:ext cx="360000" cy="36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E224ED-7066-4AC0-9174-2898BB38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9" y="5421474"/>
              <a:ext cx="360000" cy="360000"/>
            </a:xfrm>
            <a:prstGeom prst="rect">
              <a:avLst/>
            </a:prstGeom>
          </p:spPr>
        </p:pic>
        <p:sp>
          <p:nvSpPr>
            <p:cNvPr id="22" name="Google Shape;99;p1">
              <a:extLst>
                <a:ext uri="{FF2B5EF4-FFF2-40B4-BE49-F238E27FC236}">
                  <a16:creationId xmlns:a16="http://schemas.microsoft.com/office/drawing/2014/main" id="{EB7EE08C-0C95-4D42-9101-734F44DEC6A3}"/>
                </a:ext>
              </a:extLst>
            </p:cNvPr>
            <p:cNvSpPr txBox="1"/>
            <p:nvPr/>
          </p:nvSpPr>
          <p:spPr>
            <a:xfrm>
              <a:off x="7566192" y="5387300"/>
              <a:ext cx="375685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D33"/>
                </a:buClr>
                <a:buSzPts val="1500"/>
                <a:buFont typeface="Poppins"/>
                <a:buNone/>
              </a:pPr>
              <a:r>
                <a:rPr lang="tr-TR" sz="2000" b="0" i="0" u="none" strike="noStrike" cap="none" dirty="0">
                  <a:solidFill>
                    <a:srgbClr val="4E5258"/>
                  </a:solidFill>
                  <a:uFill>
                    <a:noFill/>
                  </a:uFill>
                  <a:latin typeface="Poppins"/>
                  <a:ea typeface="Poppins"/>
                  <a:cs typeface="Poppins"/>
                  <a:sym typeface="Poppins"/>
                </a:rPr>
                <a:t>linkedin.com/in/ebicoglu</a:t>
              </a:r>
              <a:endParaRPr lang="tr-TR" sz="2000" b="0" i="0" u="none" strike="noStrike" cap="none" dirty="0">
                <a:solidFill>
                  <a:srgbClr val="4E525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0AFEC-1156-4E34-973D-28904ADE117A}"/>
              </a:ext>
            </a:extLst>
          </p:cNvPr>
          <p:cNvGrpSpPr/>
          <p:nvPr/>
        </p:nvGrpSpPr>
        <p:grpSpPr>
          <a:xfrm>
            <a:off x="560522" y="5096333"/>
            <a:ext cx="4513940" cy="1254642"/>
            <a:chOff x="738544" y="4645036"/>
            <a:chExt cx="4513940" cy="1254642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2090161" y="5295536"/>
              <a:ext cx="285397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E5258"/>
                </a:buClr>
                <a:buSzPct val="100000"/>
                <a:buFont typeface="Poppins"/>
                <a:buNone/>
              </a:pPr>
              <a:r>
                <a:rPr lang="en-US" sz="1800" dirty="0">
                  <a:solidFill>
                    <a:srgbClr val="4E5258"/>
                  </a:solidFill>
                  <a:latin typeface="Poppins"/>
                  <a:ea typeface="Poppins"/>
                  <a:cs typeface="Poppins"/>
                  <a:sym typeface="Poppins"/>
                </a:rPr>
                <a:t>Co-Founder of Volosoft</a:t>
              </a:r>
              <a:endParaRPr sz="1800" b="0" i="0" u="none" strike="noStrike" cap="none" dirty="0">
                <a:solidFill>
                  <a:srgbClr val="545C6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D272CC1-748E-4B0C-87F5-83BE1252308C}"/>
                </a:ext>
              </a:extLst>
            </p:cNvPr>
            <p:cNvGrpSpPr/>
            <p:nvPr/>
          </p:nvGrpSpPr>
          <p:grpSpPr>
            <a:xfrm>
              <a:off x="738544" y="4645036"/>
              <a:ext cx="4513940" cy="1254642"/>
              <a:chOff x="738544" y="4645036"/>
              <a:chExt cx="4513940" cy="1254642"/>
            </a:xfrm>
          </p:grpSpPr>
          <p:sp>
            <p:nvSpPr>
              <p:cNvPr id="90" name="Google Shape;90;p1"/>
              <p:cNvSpPr txBox="1"/>
              <p:nvPr/>
            </p:nvSpPr>
            <p:spPr>
              <a:xfrm>
                <a:off x="2090161" y="4775609"/>
                <a:ext cx="3162323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92D33"/>
                  </a:buClr>
                  <a:buSzPts val="2800"/>
                  <a:buFont typeface="Poppins Medium"/>
                  <a:buNone/>
                </a:pPr>
                <a:r>
                  <a:rPr lang="en-US" sz="2800" b="0" i="0" u="none" strike="noStrike" cap="none" dirty="0">
                    <a:solidFill>
                      <a:srgbClr val="292D33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Alper EBICOGLU</a:t>
                </a:r>
                <a:endParaRPr sz="2800" b="0" i="0" u="none" strike="noStrike" cap="none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endParaRPr>
              </a:p>
            </p:txBody>
          </p:sp>
          <p:pic>
            <p:nvPicPr>
              <p:cNvPr id="4100" name="Picture 4" descr="profile image">
                <a:extLst>
                  <a:ext uri="{FF2B5EF4-FFF2-40B4-BE49-F238E27FC236}">
                    <a16:creationId xmlns:a16="http://schemas.microsoft.com/office/drawing/2014/main" id="{C74479B8-CCFC-4F51-81AE-F238DC666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544" y="4645036"/>
                <a:ext cx="1254642" cy="125464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Google Shape;89;p1"/>
          <p:cNvSpPr txBox="1"/>
          <p:nvPr/>
        </p:nvSpPr>
        <p:spPr>
          <a:xfrm>
            <a:off x="0" y="2416953"/>
            <a:ext cx="12192000" cy="117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Lexend"/>
              <a:buNone/>
            </a:pP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en-US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tr-TR" sz="8000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News</a:t>
            </a:r>
            <a:endParaRPr sz="8000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9954E-3593-E68C-B575-B2362E0D4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22" y="298637"/>
            <a:ext cx="2262617" cy="60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C48C0-015B-72EF-108B-F7FC0670EB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41" y="194542"/>
            <a:ext cx="1192449" cy="1192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5558-ECB3-4EC4-9068-982F3C4B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919"/>
          <a:stretch/>
        </p:blipFill>
        <p:spPr>
          <a:xfrm>
            <a:off x="394779" y="870741"/>
            <a:ext cx="9234130" cy="5356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56875E-27E3-4F6D-99B2-8C461B685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349" y="4365581"/>
            <a:ext cx="21537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DCCF1-AAB8-4404-9490-A453CB75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30"/>
          <a:stretch>
            <a:fillRect/>
          </a:stretch>
        </p:blipFill>
        <p:spPr>
          <a:xfrm>
            <a:off x="394779" y="1485323"/>
            <a:ext cx="9013381" cy="3625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23B42-38D1-4DEA-83C9-0C4481D7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995" y="4361579"/>
            <a:ext cx="21851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8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DE239D72-C924-D9FC-2D7D-1954A272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9E590DB4-5393-1E07-4971-B5B7CB7AB980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2A794-7A8D-F77D-45A2-6318F90E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610245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56273-F832-5B07-D020-E6CDD4F2B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890" y="4326741"/>
            <a:ext cx="215351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9FC45D-E3A9-462A-BEE4-2233BE61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41"/>
            <a:ext cx="8328756" cy="6246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0" name="Google Shape;160;g34973623901_0_12"/>
          <p:cNvSpPr txBox="1"/>
          <p:nvPr/>
        </p:nvSpPr>
        <p:spPr>
          <a:xfrm>
            <a:off x="0" y="-4168"/>
            <a:ext cx="12192000" cy="615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WeAreDevelopers</a:t>
            </a:r>
            <a:r>
              <a:rPr lang="en-US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World Congress 2025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A2CA1-AFA2-4C61-86E7-08932844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694" y="611432"/>
            <a:ext cx="4694306" cy="3520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32E4E-6F60-4790-88F3-FEC56468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694" y="3919848"/>
            <a:ext cx="4694306" cy="313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65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0" y="6369054"/>
            <a:ext cx="931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https://volosoft.com/blog/wearedevelopers-2025-a-speakers-impressions</a:t>
            </a:r>
          </a:p>
        </p:txBody>
      </p:sp>
      <p:pic>
        <p:nvPicPr>
          <p:cNvPr id="14" name="Picture 2" descr="Cover Image">
            <a:extLst>
              <a:ext uri="{FF2B5EF4-FFF2-40B4-BE49-F238E27FC236}">
                <a16:creationId xmlns:a16="http://schemas.microsoft.com/office/drawing/2014/main" id="{7DEBE35F-EA30-47CB-98CB-7AA2714C5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86" r="1984" b="4786"/>
          <a:stretch/>
        </p:blipFill>
        <p:spPr bwMode="auto">
          <a:xfrm>
            <a:off x="-1" y="-339131"/>
            <a:ext cx="12218967" cy="65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0F610-9E85-4F9E-B84F-1A08B5061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286" y="4578386"/>
            <a:ext cx="2128047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D99926-2CC8-4BE6-85A4-CF5BC6A44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3482"/>
          <a:stretch/>
        </p:blipFill>
        <p:spPr bwMode="auto">
          <a:xfrm>
            <a:off x="0" y="-90497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207E35-923D-4043-9862-98CF538C6197}"/>
              </a:ext>
            </a:extLst>
          </p:cNvPr>
          <p:cNvSpPr txBox="1"/>
          <p:nvPr/>
        </p:nvSpPr>
        <p:spPr>
          <a:xfrm>
            <a:off x="1572" y="6039521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Until 31</a:t>
            </a:r>
            <a:r>
              <a:rPr lang="en-US" sz="40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40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July 2025 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F72A-CF8B-4F5D-B959-1231CEEC5F48}"/>
              </a:ext>
            </a:extLst>
          </p:cNvPr>
          <p:cNvSpPr txBox="1"/>
          <p:nvPr/>
        </p:nvSpPr>
        <p:spPr>
          <a:xfrm>
            <a:off x="5301007" y="6208798"/>
            <a:ext cx="689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2D33"/>
                </a:solidFill>
                <a:latin typeface="Lexend"/>
                <a:sym typeface="Lexend"/>
              </a:rPr>
              <a:t>✅ New license + Renewal license + Extra developer seats</a:t>
            </a:r>
          </a:p>
        </p:txBody>
      </p:sp>
    </p:spTree>
    <p:extLst>
      <p:ext uri="{BB962C8B-B14F-4D97-AF65-F5344CB8AC3E}">
        <p14:creationId xmlns:p14="http://schemas.microsoft.com/office/powerpoint/2010/main" val="410698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2"/>
              </a:buClr>
              <a:buSzPts val="4500"/>
              <a:buFont typeface="Lexend"/>
              <a:buNone/>
            </a:pPr>
            <a:r>
              <a:rPr lang="tr-TR" sz="4500" b="1" i="0" u="none" strike="noStrike" cap="none" dirty="0" err="1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That's</a:t>
            </a:r>
            <a:r>
              <a:rPr lang="tr-TR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all from me</a:t>
            </a:r>
            <a:r>
              <a:rPr lang="en-US" sz="4500" b="1" i="0" u="none" strike="noStrike" cap="none" dirty="0">
                <a:solidFill>
                  <a:srgbClr val="292D32"/>
                </a:solidFill>
                <a:latin typeface="Lexend"/>
                <a:ea typeface="Lexend"/>
                <a:cs typeface="Lexend"/>
                <a:sym typeface="Lexend"/>
              </a:rPr>
              <a:t> 😊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/>
        </p:nvSpPr>
        <p:spPr>
          <a:xfrm>
            <a:off x="735968" y="1551583"/>
            <a:ext cx="10720064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Latest ABP Releases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9.2.3 stable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endParaRPr lang="en-US" sz="34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457200">
              <a:buSzPts val="3200"/>
              <a:buFont typeface="Arial" panose="020B0604020202020204" pitchFamily="34" charset="0"/>
              <a:buChar char="•"/>
            </a:pPr>
            <a:r>
              <a:rPr lang="tr-TR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</a:t>
            </a:r>
            <a:r>
              <a:rPr lang="tr-TR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9.3.0-rc.3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b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34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Planned stable version release 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1</a:t>
            </a:r>
            <a:r>
              <a:rPr lang="en-US" sz="3400" b="1" baseline="30000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st</a:t>
            </a:r>
            <a:r>
              <a:rPr lang="en-US" sz="34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August 2025</a:t>
            </a:r>
            <a:endParaRPr lang="en-US"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71C81-4FED-4D46-9C52-6A7FABD3A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75" y="994299"/>
            <a:ext cx="8710146" cy="5445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DE534-1D74-4406-B295-AAA3EE754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798" y="4310414"/>
            <a:ext cx="2211429" cy="216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27723-957B-4D6E-9DBF-14E94C66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74" r="17650"/>
          <a:stretch>
            <a:fillRect/>
          </a:stretch>
        </p:blipFill>
        <p:spPr>
          <a:xfrm>
            <a:off x="565571" y="982501"/>
            <a:ext cx="7545720" cy="5172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99ED6-9D91-46B5-95CD-6B1A011A5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399" y="4342679"/>
            <a:ext cx="215359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 dirty="0" err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</a:t>
            </a:r>
            <a:r>
              <a:rPr lang="tr-TR" sz="3400" b="1" i="0" u="none" strike="noStrike" cap="none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 News</a:t>
            </a:r>
            <a:endParaRPr sz="3400" b="1" i="0" u="none" strike="noStrike" cap="none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E923C-769F-4FF9-9B12-39E0A1A56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1138685"/>
            <a:ext cx="10155025" cy="5231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9B3385-FFF8-4BB1-BD3A-2E28FBD63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658" y="4341816"/>
            <a:ext cx="219880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5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/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8F154-61DC-4560-A776-45943CA0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772998"/>
            <a:ext cx="9086654" cy="5634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0CFEC-2F9E-4A69-8246-EFA87D683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671" y="4247781"/>
            <a:ext cx="21475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5465477E-D240-C7EF-7FBC-84E0CE4C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5455E892-CCFF-465A-62DE-4C9E19F524B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BD62-DAF7-511A-2BE7-0B75F9B21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9" y="870741"/>
            <a:ext cx="8975172" cy="56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FC10E-1DAF-AD6F-0E7C-A3E261525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03" y="4326741"/>
            <a:ext cx="21159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3A62D46E-C015-0B71-2A05-E5C47A5B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F38EF7D-F3FD-961C-4DFF-98BB50B7773E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7DA20-1651-AB81-FEC2-F9A16E0F3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56" y="975360"/>
            <a:ext cx="9029424" cy="56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75310-6EC0-82B3-C579-FF0A51E05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200" y="4465001"/>
            <a:ext cx="216644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BBE02B35-A4A8-554E-3656-2F657F59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73623901_0_12">
            <a:extLst>
              <a:ext uri="{FF2B5EF4-FFF2-40B4-BE49-F238E27FC236}">
                <a16:creationId xmlns:a16="http://schemas.microsoft.com/office/drawing/2014/main" id="{2E9F0681-9B41-1CFC-EB93-9F8F9E12DEEC}"/>
              </a:ext>
            </a:extLst>
          </p:cNvPr>
          <p:cNvSpPr txBox="1"/>
          <p:nvPr/>
        </p:nvSpPr>
        <p:spPr>
          <a:xfrm>
            <a:off x="394779" y="255141"/>
            <a:ext cx="9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tr-TR" sz="3400" b="1" i="0" u="none" strike="noStrike" cap="none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Community News</a:t>
            </a:r>
            <a:endParaRPr sz="3400" b="1" i="0" u="none" strike="noStrike" cap="none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5A710-A4B1-190E-9282-08624CE1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5" y="870741"/>
            <a:ext cx="8692857" cy="54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C5691-626F-B657-4EF7-AA015C534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272" y="4110741"/>
            <a:ext cx="215364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470</Words>
  <Application>Microsoft Office PowerPoint</Application>
  <PresentationFormat>Widescreen</PresentationFormat>
  <Paragraphs>45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Poppins Medium</vt:lpstr>
      <vt:lpstr>Play</vt:lpstr>
      <vt:lpstr>Arial</vt:lpstr>
      <vt:lpstr>Poppins</vt:lpstr>
      <vt:lpstr>Lexend</vt:lpstr>
      <vt:lpstr>Open Sans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Volosoft Bilisim</dc:creator>
  <cp:lastModifiedBy>Alper Ebiçoğlu</cp:lastModifiedBy>
  <cp:revision>30</cp:revision>
  <dcterms:created xsi:type="dcterms:W3CDTF">2024-10-07T11:11:00Z</dcterms:created>
  <dcterms:modified xsi:type="dcterms:W3CDTF">2025-07-24T16:37:45Z</dcterms:modified>
</cp:coreProperties>
</file>